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73" r:id="rId4"/>
    <p:sldId id="277" r:id="rId5"/>
    <p:sldId id="278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007AB2"/>
    <a:srgbClr val="F15A22"/>
    <a:srgbClr val="FF8837"/>
    <a:srgbClr val="2B739E"/>
    <a:srgbClr val="6699FF"/>
    <a:srgbClr val="3399FF"/>
    <a:srgbClr val="33CCFF"/>
    <a:srgbClr val="66CCFF"/>
    <a:srgbClr val="F79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3" autoAdjust="0"/>
    <p:restoredTop sz="92290" autoAdjust="0"/>
  </p:normalViewPr>
  <p:slideViewPr>
    <p:cSldViewPr showGuides="1">
      <p:cViewPr varScale="1">
        <p:scale>
          <a:sx n="104" d="100"/>
          <a:sy n="104" d="100"/>
        </p:scale>
        <p:origin x="-21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12552C-8AF4-441B-A522-11A7CE0773F6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35990B-F5F1-4546-80F2-14F99878F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4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74135C-9E9E-40B7-B8C2-D26906968EC0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A5C03A8-CB3B-4B29-B6B3-430D9DF9B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427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JDWeek2014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879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ogoljdB&amp;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07075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35800"/>
            <a:ext cx="5181599" cy="4790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>
                <a:solidFill>
                  <a:srgbClr val="F26522"/>
                </a:solidFill>
                <a:latin typeface="Tw Cen MT" panose="020B0602020104020603" pitchFamily="34" charset="0"/>
              </a:defRPr>
            </a:lvl1pPr>
            <a:extLst/>
          </a:lstStyle>
          <a:p>
            <a:pPr eaLnBrk="1" hangingPunct="1">
              <a:spcBef>
                <a:spcPts val="700"/>
              </a:spcBef>
            </a:pPr>
            <a:r>
              <a:rPr lang="en-US" dirty="0" smtClean="0"/>
              <a:t>INSERT TITLE HERE</a:t>
            </a:r>
            <a:r>
              <a:rPr lang="en-US" altLang="en-US" b="1" dirty="0" smtClean="0">
                <a:solidFill>
                  <a:srgbClr val="F15A22"/>
                </a:solidFill>
                <a:latin typeface="Tw Cen MT" pitchFamily="34" charset="0"/>
              </a:rPr>
              <a:t/>
            </a:r>
            <a:br>
              <a:rPr lang="en-US" altLang="en-US" b="1" dirty="0" smtClean="0">
                <a:solidFill>
                  <a:srgbClr val="F15A22"/>
                </a:solidFill>
                <a:latin typeface="Tw Cen MT" pitchFamily="34" charset="0"/>
              </a:rPr>
            </a:b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3978" y="4038600"/>
            <a:ext cx="5164822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007AB2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Author’s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5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ogoljdB&amp;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07075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35800"/>
            <a:ext cx="5181599" cy="4790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>
                <a:solidFill>
                  <a:srgbClr val="007AB2"/>
                </a:solidFill>
                <a:latin typeface="Tw Cen MT" panose="020B0602020104020603" pitchFamily="34" charset="0"/>
              </a:defRPr>
            </a:lvl1pPr>
            <a:extLst/>
          </a:lstStyle>
          <a:p>
            <a:pPr eaLnBrk="1" hangingPunct="1">
              <a:spcBef>
                <a:spcPts val="700"/>
              </a:spcBef>
            </a:pPr>
            <a:r>
              <a:rPr lang="en-US" dirty="0" smtClean="0"/>
              <a:t>INSERT TITLE HERE</a:t>
            </a:r>
            <a:r>
              <a:rPr lang="en-US" altLang="en-US" b="1" dirty="0" smtClean="0">
                <a:solidFill>
                  <a:srgbClr val="F15A22"/>
                </a:solidFill>
                <a:latin typeface="Tw Cen MT" pitchFamily="34" charset="0"/>
              </a:rPr>
              <a:t/>
            </a:r>
            <a:br>
              <a:rPr lang="en-US" altLang="en-US" b="1" dirty="0" smtClean="0">
                <a:solidFill>
                  <a:srgbClr val="F15A22"/>
                </a:solidFill>
                <a:latin typeface="Tw Cen MT" pitchFamily="34" charset="0"/>
              </a:rPr>
            </a:b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3978" y="4038600"/>
            <a:ext cx="5164822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F26522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Author’s Name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2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021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0999" y="1530800"/>
            <a:ext cx="8382001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144" y="2667000"/>
            <a:ext cx="8374856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06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80999" y="1530800"/>
            <a:ext cx="8382001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1"/>
                </a:solidFill>
                <a:latin typeface="Futura Lt B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9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144" y="2667000"/>
            <a:ext cx="4031456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2667000"/>
            <a:ext cx="3962400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5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104900"/>
            <a:ext cx="9144000" cy="5753100"/>
          </a:xfrm>
          <a:prstGeom prst="rect">
            <a:avLst/>
          </a:prstGeom>
          <a:solidFill>
            <a:srgbClr val="2B7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ljdB&amp;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342900"/>
            <a:ext cx="21986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0999" y="1530800"/>
            <a:ext cx="8382001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88144" y="2667000"/>
            <a:ext cx="8374856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04900"/>
            <a:ext cx="9144000" cy="5753100"/>
          </a:xfrm>
          <a:prstGeom prst="rect">
            <a:avLst/>
          </a:prstGeom>
          <a:solidFill>
            <a:srgbClr val="2B7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Picture 9" descr="logoljdB&amp;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342900"/>
            <a:ext cx="21986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80999" y="1530800"/>
            <a:ext cx="8382001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1"/>
                </a:solidFill>
                <a:latin typeface="Futura Lt B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Futura Lt BT" panose="020B0402020204020303" pitchFamily="34" charset="0"/>
              </a:defRPr>
            </a:lvl9pPr>
            <a:extLst/>
          </a:lstStyle>
          <a:p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88144" y="2667000"/>
            <a:ext cx="4031456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2667000"/>
            <a:ext cx="3962400" cy="3733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6350" y="6553200"/>
            <a:ext cx="9150350" cy="304800"/>
          </a:xfrm>
          <a:prstGeom prst="rect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2" name="Picture 4" descr="logoljdB&amp;W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57200"/>
            <a:ext cx="21986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-6350" y="1219200"/>
            <a:ext cx="9150350" cy="304800"/>
          </a:xfrm>
          <a:prstGeom prst="rect">
            <a:avLst/>
          </a:prstGeom>
          <a:solidFill>
            <a:srgbClr val="2B7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55320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October 20, 2014</a:t>
            </a:r>
            <a:endParaRPr lang="en-US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64770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algn="l"/>
            <a:r>
              <a:rPr lang="en-US" dirty="0" smtClean="0"/>
              <a:t>www.worldbank.org/ljdweek2014</a:t>
            </a:r>
            <a:endParaRPr lang="en-US" dirty="0"/>
          </a:p>
        </p:txBody>
      </p:sp>
      <p:sp>
        <p:nvSpPr>
          <p:cNvPr id="18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4572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bg1"/>
                </a:solidFill>
              </a:defRPr>
            </a:lvl1pPr>
            <a:extLst/>
          </a:lstStyle>
          <a:p>
            <a:fld id="{A0733BC5-5301-4327-9630-12DAF7C565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16" r:id="rId3"/>
    <p:sldLayoutId id="2147483699" r:id="rId4"/>
    <p:sldLayoutId id="2147483717" r:id="rId5"/>
    <p:sldLayoutId id="2147483718" r:id="rId6"/>
    <p:sldLayoutId id="2147483719" r:id="rId7"/>
    <p:sldLayoutId id="2147483720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bg1"/>
          </a:solidFill>
          <a:latin typeface="Futura Lt B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Futura Lt BT" panose="020B0402020204020303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4800600" y="2373313"/>
            <a:ext cx="3957638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chemeClr val="bg1"/>
                </a:solidFill>
                <a:latin typeface="Futura Md BT" pitchFamily="34" charset="0"/>
              </a:rPr>
              <a:t>Law, Justice and Development Week 2013</a:t>
            </a:r>
          </a:p>
          <a:p>
            <a:pPr eaLnBrk="1" hangingPunct="1">
              <a:spcAft>
                <a:spcPts val="1350"/>
              </a:spcAft>
            </a:pPr>
            <a:r>
              <a:rPr lang="en-US" altLang="en-US" sz="1200" b="1">
                <a:solidFill>
                  <a:schemeClr val="bg1"/>
                </a:solidFill>
              </a:rPr>
              <a:t>Towards A Science of Delivery in Development</a:t>
            </a:r>
            <a:br>
              <a:rPr lang="en-US" altLang="en-US" sz="1200" b="1">
                <a:solidFill>
                  <a:schemeClr val="bg1"/>
                </a:solidFill>
              </a:rPr>
            </a:br>
            <a:endParaRPr lang="en-US" altLang="en-US" sz="1200" b="1">
              <a:solidFill>
                <a:schemeClr val="bg1"/>
              </a:solidFill>
            </a:endParaRPr>
          </a:p>
          <a:p>
            <a:pPr eaLnBrk="1" hangingPunct="1">
              <a:spcAft>
                <a:spcPts val="1350"/>
              </a:spcAft>
            </a:pPr>
            <a:r>
              <a:rPr lang="en-US" altLang="en-US" sz="1200">
                <a:solidFill>
                  <a:schemeClr val="bg1"/>
                </a:solidFill>
              </a:rPr>
              <a:t>How Law and Justice Can Help Translate Voice, </a:t>
            </a:r>
            <a:br>
              <a:rPr lang="en-US" altLang="en-US" sz="1200">
                <a:solidFill>
                  <a:schemeClr val="bg1"/>
                </a:solidFill>
              </a:rPr>
            </a:br>
            <a:r>
              <a:rPr lang="en-US" altLang="en-US" sz="1200">
                <a:solidFill>
                  <a:schemeClr val="bg1"/>
                </a:solidFill>
              </a:rPr>
              <a:t>Social Contract and Accountability into </a:t>
            </a:r>
            <a:br>
              <a:rPr lang="en-US" altLang="en-US" sz="1200">
                <a:solidFill>
                  <a:schemeClr val="bg1"/>
                </a:solidFill>
              </a:rPr>
            </a:br>
            <a:r>
              <a:rPr lang="en-US" altLang="en-US" sz="1200">
                <a:solidFill>
                  <a:schemeClr val="bg1"/>
                </a:solidFill>
              </a:rPr>
              <a:t>Development Impact</a:t>
            </a:r>
            <a:endParaRPr lang="en-US" altLang="en-US" sz="1400" b="1">
              <a:solidFill>
                <a:schemeClr val="bg1"/>
              </a:solidFill>
              <a:latin typeface="Futura Md BT" pitchFamily="34" charset="0"/>
            </a:endParaRPr>
          </a:p>
          <a:p>
            <a:pPr eaLnBrk="1" hangingPunct="1"/>
            <a:r>
              <a:rPr lang="en-US" altLang="en-US" sz="1400">
                <a:solidFill>
                  <a:schemeClr val="bg1"/>
                </a:solidFill>
                <a:latin typeface="Futura Lt BT" pitchFamily="34" charset="0"/>
                <a:ea typeface="Adobe Fangsong Std R" pitchFamily="18" charset="-128"/>
              </a:rPr>
              <a:t>November 11-15, 2013</a:t>
            </a:r>
          </a:p>
          <a:p>
            <a:pPr eaLnBrk="1" hangingPunct="1"/>
            <a:r>
              <a:rPr lang="en-US" altLang="en-US" sz="1400">
                <a:solidFill>
                  <a:schemeClr val="bg1"/>
                </a:solidFill>
                <a:latin typeface="Futura Lt BT" pitchFamily="34" charset="0"/>
                <a:ea typeface="Adobe Fangsong Std R" pitchFamily="18" charset="-128"/>
              </a:rPr>
              <a:t>1818 Street NW</a:t>
            </a:r>
          </a:p>
          <a:p>
            <a:pPr eaLnBrk="1" hangingPunct="1"/>
            <a:r>
              <a:rPr lang="en-US" altLang="en-US" sz="1400">
                <a:solidFill>
                  <a:schemeClr val="bg1"/>
                </a:solidFill>
                <a:latin typeface="Futura Lt BT" pitchFamily="34" charset="0"/>
                <a:ea typeface="Adobe Fangsong Std R" pitchFamily="18" charset="-128"/>
              </a:rPr>
              <a:t>Washington DC</a:t>
            </a: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logoljdB&amp;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07075"/>
            <a:ext cx="24082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www.worldbank.org/ljdweek2014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BC5-5301-4327-9630-12DAF7C5659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0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tro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38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Futura Lt BT</vt:lpstr>
      <vt:lpstr>Corbel</vt:lpstr>
      <vt:lpstr>Wingdings</vt:lpstr>
      <vt:lpstr>Wingdings 2</vt:lpstr>
      <vt:lpstr>Wingdings 3</vt:lpstr>
      <vt:lpstr>Calibri</vt:lpstr>
      <vt:lpstr>Futura Md BT</vt:lpstr>
      <vt:lpstr>Adobe Fangsong Std R</vt:lpstr>
      <vt:lpstr>Tw Cen MT</vt:lpstr>
      <vt:lpstr>1_Metro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wb20489</dc:creator>
  <cp:lastModifiedBy>Dolie G. Schein</cp:lastModifiedBy>
  <cp:revision>47</cp:revision>
  <dcterms:created xsi:type="dcterms:W3CDTF">2012-10-11T18:45:40Z</dcterms:created>
  <dcterms:modified xsi:type="dcterms:W3CDTF">2014-09-12T17:45:49Z</dcterms:modified>
</cp:coreProperties>
</file>